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1234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53FCA4F3-29FC-4AC4-812A-D8B8A3370BB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18F708E-51E1-4BB2-ADBA-D809FD6A7F9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165A569-0946-44DA-92AB-6D224C5AB019}" type="datetimeFigureOut">
              <a:rPr lang="ru-RU"/>
              <a:pPr>
                <a:defRPr/>
              </a:pPr>
              <a:t>08.02.2021</a:t>
            </a:fld>
            <a:endParaRPr lang="ru-RU"/>
          </a:p>
        </p:txBody>
      </p:sp>
      <p:sp>
        <p:nvSpPr>
          <p:cNvPr id="4" name="Образ слайда 3">
            <a:extLst>
              <a:ext uri="{FF2B5EF4-FFF2-40B4-BE49-F238E27FC236}">
                <a16:creationId xmlns:a16="http://schemas.microsoft.com/office/drawing/2014/main" id="{B8316B4C-1AE6-4741-B811-E075947FEDD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>
            <a:extLst>
              <a:ext uri="{FF2B5EF4-FFF2-40B4-BE49-F238E27FC236}">
                <a16:creationId xmlns:a16="http://schemas.microsoft.com/office/drawing/2014/main" id="{1A724963-FAC6-4813-8CF8-7853152848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5BCF671-9908-4D50-9585-165C4C6A99C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8AF94C6-61D9-43A2-8A67-DB9C5FCEA2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1EC9D468-2584-4AE9-892F-FA895F449F87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117BF16-B3D5-46B1-8DC1-BDE0D6581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2809E-C6AE-41EA-BCD6-A0903038F273}" type="datetime1">
              <a:rPr lang="ru-RU"/>
              <a:pPr>
                <a:defRPr/>
              </a:pPr>
              <a:t>08.02.2021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4FABA1D-EE6D-4EAC-9D80-B5F1E30FF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9A01ADD-7526-4ACB-8EA3-9748471565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1CCC3B-2905-4419-B06A-386CA8AF666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08747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7F7068F-103B-41EB-8293-CCC9DFDD27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827B00-F0F2-491C-A547-F434AC5F2DDF}" type="datetime1">
              <a:rPr lang="ru-RU"/>
              <a:pPr>
                <a:defRPr/>
              </a:pPr>
              <a:t>08.02.2021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B03FA9B-39C4-4032-A07C-5309D6A7CC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2F193CB-A42D-4CE0-9338-6C08D8247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419487-C64E-489A-93FD-052614FB353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97547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C4D3BD9-2A16-412B-BFF7-DDD9F20B99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E7083-2EB9-496C-B889-29B516E0B6E8}" type="datetime1">
              <a:rPr lang="ru-RU"/>
              <a:pPr>
                <a:defRPr/>
              </a:pPr>
              <a:t>08.02.2021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BDB74A6-E760-4B61-AB6C-5088417BC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BE9B6CC-F632-4277-98FF-0F3A247CC4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4B2C67-0C70-4D73-B145-3BF2ECF5750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03142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F21C221-3E36-44B0-9063-0C35B2ADC1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D01D40-8BFF-4CA9-BCF5-671F297172A9}" type="datetime1">
              <a:rPr lang="ru-RU"/>
              <a:pPr>
                <a:defRPr/>
              </a:pPr>
              <a:t>08.02.2021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10E7B2B-B285-41BE-B71B-77FCD9429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38B7644-9DAE-4A9F-8F80-DD8B29612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DE2114-46FA-49DF-A33F-9109B85C818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3743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84E0E61-D344-43DB-911D-9F52934249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376CD6-8E11-43D7-801B-74FAD796834E}" type="datetime1">
              <a:rPr lang="ru-RU"/>
              <a:pPr>
                <a:defRPr/>
              </a:pPr>
              <a:t>08.02.2021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1B7DD29-617E-4517-A9C0-F42FD23E8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423B649-AC11-478A-91F2-C103F50BD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29811F-8DA8-4825-B3CD-2D4BC68DA4D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44044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4CF66C53-CB2E-4EF5-8D19-32DBAB5B8B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252AC-FD10-4698-B671-E70503DF3BBD}" type="datetime1">
              <a:rPr lang="ru-RU"/>
              <a:pPr>
                <a:defRPr/>
              </a:pPr>
              <a:t>08.02.2021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F18B659E-F919-4D5A-B791-4938E030BC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A95226E7-37E5-460A-82DA-3F5B34B28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AF3F5B-3F2A-4007-9945-2D318AFE649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5501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>
            <a:extLst>
              <a:ext uri="{FF2B5EF4-FFF2-40B4-BE49-F238E27FC236}">
                <a16:creationId xmlns:a16="http://schemas.microsoft.com/office/drawing/2014/main" id="{304EA7C0-E3B2-4B4A-A484-6683E8473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59FA00-3730-4B6B-93D0-BEC067E0A6F7}" type="datetime1">
              <a:rPr lang="ru-RU"/>
              <a:pPr>
                <a:defRPr/>
              </a:pPr>
              <a:t>08.02.2021</a:t>
            </a:fld>
            <a:endParaRPr lang="ru-RU"/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:a16="http://schemas.microsoft.com/office/drawing/2014/main" id="{B0701CCD-8C54-4D00-BF72-AD4ADD7EE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id="{E1F412D0-62FD-4CCD-9AAC-7C91052FA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699562-650C-4A14-A0B6-780138CDA44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15698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>
            <a:extLst>
              <a:ext uri="{FF2B5EF4-FFF2-40B4-BE49-F238E27FC236}">
                <a16:creationId xmlns:a16="http://schemas.microsoft.com/office/drawing/2014/main" id="{22AC1844-106E-42E5-B302-5C655B81F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1DB3D-7486-4AAE-89D0-85E4A099772F}" type="datetime1">
              <a:rPr lang="ru-RU"/>
              <a:pPr>
                <a:defRPr/>
              </a:pPr>
              <a:t>08.02.2021</a:t>
            </a:fld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id="{7D12CC05-D40C-4307-9637-8029FE07C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5FD71C82-8C84-4E45-9E45-F19D5779C6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AB95DA-13C8-4AFC-B4E4-704856AAC3E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753664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>
                <a16:creationId xmlns:a16="http://schemas.microsoft.com/office/drawing/2014/main" id="{1B7A464A-834C-4A14-B9FD-BCD981F7D0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0FD8E-49C7-4F0B-A990-BFDB1AC8C954}" type="datetime1">
              <a:rPr lang="ru-RU"/>
              <a:pPr>
                <a:defRPr/>
              </a:pPr>
              <a:t>08.02.2021</a:t>
            </a:fld>
            <a:endParaRPr lang="ru-RU"/>
          </a:p>
        </p:txBody>
      </p:sp>
      <p:sp>
        <p:nvSpPr>
          <p:cNvPr id="3" name="Нижний колонтитул 4">
            <a:extLst>
              <a:ext uri="{FF2B5EF4-FFF2-40B4-BE49-F238E27FC236}">
                <a16:creationId xmlns:a16="http://schemas.microsoft.com/office/drawing/2014/main" id="{C18615BB-18B6-4810-B02E-AC36B34DD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>
            <a:extLst>
              <a:ext uri="{FF2B5EF4-FFF2-40B4-BE49-F238E27FC236}">
                <a16:creationId xmlns:a16="http://schemas.microsoft.com/office/drawing/2014/main" id="{3D0335A2-75BC-49DE-84FA-FCF45B0FA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EF31B-EE5E-453B-9181-9A417957487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730451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F8588F57-AFCE-4FB4-A577-62DE9A440C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BFE2C-5CDE-4ED9-A3D4-A9F7EB153877}" type="datetime1">
              <a:rPr lang="ru-RU"/>
              <a:pPr>
                <a:defRPr/>
              </a:pPr>
              <a:t>08.02.2021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440C16A9-F63E-46D4-8306-1087C6097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BB7A7297-C617-4E5F-8493-4AD6A42C2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36E893-044D-4F47-9A41-C618C978A11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1799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9C47AB06-19F1-47C3-B883-4A6B9EC1E8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A79B6-4146-4CC1-81D2-49BE6DACB159}" type="datetime1">
              <a:rPr lang="ru-RU"/>
              <a:pPr>
                <a:defRPr/>
              </a:pPr>
              <a:t>08.02.2021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31F6C095-89AA-488C-BBBD-20A95A13D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6A9EF18B-5142-420A-B039-3541249F2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1D4AC6-AAC5-4FD3-A7A6-FB5FCE108FC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93686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>
            <a:extLst>
              <a:ext uri="{FF2B5EF4-FFF2-40B4-BE49-F238E27FC236}">
                <a16:creationId xmlns:a16="http://schemas.microsoft.com/office/drawing/2014/main" id="{5338ECB7-3221-488A-AF2E-B332A6A2A8F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>
            <a:extLst>
              <a:ext uri="{FF2B5EF4-FFF2-40B4-BE49-F238E27FC236}">
                <a16:creationId xmlns:a16="http://schemas.microsoft.com/office/drawing/2014/main" id="{A3A6FBB3-CE91-44BF-8B0E-A33DC7B1B16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644BD96-C045-4EB4-B1B1-D09F71DCDC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0FB21C5-75A2-4B7E-9148-69938976CE7F}" type="datetime1">
              <a:rPr lang="ru-RU"/>
              <a:pPr>
                <a:defRPr/>
              </a:pPr>
              <a:t>08.02.2021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719FCB6-3FFE-4607-8215-AC3F324CAD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5754785-A372-44C7-843F-B8AD9C4FED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ACF9879C-B840-406E-8E7C-3FD11901F1FA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hdr="0" ftr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>
            <a:extLst>
              <a:ext uri="{FF2B5EF4-FFF2-40B4-BE49-F238E27FC236}">
                <a16:creationId xmlns:a16="http://schemas.microsoft.com/office/drawing/2014/main" id="{952D0F72-7A79-49C6-B49E-35821C9A16D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altLang="ru-RU" sz="48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Диктант № 3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89B86BA-E2A2-421B-9206-C80F976F846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" name="Picture 2" descr="H:\Documents and Settings\Aida\Рабочий стол\текстуры и фоны, клипарты\chouk77_a_story_partie1\chouk77_a_story_element40.png">
            <a:extLst>
              <a:ext uri="{FF2B5EF4-FFF2-40B4-BE49-F238E27FC236}">
                <a16:creationId xmlns:a16="http://schemas.microsoft.com/office/drawing/2014/main" id="{DCDE525F-99F7-422A-A47C-70C13F1001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642814">
            <a:off x="1119188" y="5268913"/>
            <a:ext cx="1168400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H:\Documents and Settings\Aida\Рабочий стол\текстуры и фоны, клипарты\chouk77_a_story_partie1\chouk77_a_story_element29.png">
            <a:extLst>
              <a:ext uri="{FF2B5EF4-FFF2-40B4-BE49-F238E27FC236}">
                <a16:creationId xmlns:a16="http://schemas.microsoft.com/office/drawing/2014/main" id="{2E6BE8A8-20EE-475C-8588-30966EA364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6688" y="428625"/>
            <a:ext cx="100330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H:\Documents and Settings\Aida\Рабочий стол\текстуры и фоны, клипарты\chouk77_a_story_partie1\chouk77_a_story_element24.png">
            <a:extLst>
              <a:ext uri="{FF2B5EF4-FFF2-40B4-BE49-F238E27FC236}">
                <a16:creationId xmlns:a16="http://schemas.microsoft.com/office/drawing/2014/main" id="{CA27621E-A7C3-46BB-B610-F92F58D93F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67550">
            <a:off x="1754188" y="4110038"/>
            <a:ext cx="763587" cy="77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H:\Documents and Settings\Aida\Рабочий стол\текстуры и фоны, клипарты\chouk77_a_story_partie1\chouk77_a_story_element24.png">
            <a:extLst>
              <a:ext uri="{FF2B5EF4-FFF2-40B4-BE49-F238E27FC236}">
                <a16:creationId xmlns:a16="http://schemas.microsoft.com/office/drawing/2014/main" id="{7855227A-42EC-49FA-8792-A96F3FE3C9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67550">
            <a:off x="1958975" y="4887913"/>
            <a:ext cx="582613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H:\Documents and Settings\Aida\Рабочий стол\текстуры и фоны, клипарты\chouk77_a_story_partie1\chouk77_a_story_element24.png">
            <a:extLst>
              <a:ext uri="{FF2B5EF4-FFF2-40B4-BE49-F238E27FC236}">
                <a16:creationId xmlns:a16="http://schemas.microsoft.com/office/drawing/2014/main" id="{34FF7585-7753-4773-B01A-069EEFA88B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67550">
            <a:off x="441325" y="4013200"/>
            <a:ext cx="1655763" cy="167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>
            <a:extLst>
              <a:ext uri="{FF2B5EF4-FFF2-40B4-BE49-F238E27FC236}">
                <a16:creationId xmlns:a16="http://schemas.microsoft.com/office/drawing/2014/main" id="{11879A19-BB88-48FB-B360-D3F20EF85A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3075" name="Содержимое 2">
            <a:extLst>
              <a:ext uri="{FF2B5EF4-FFF2-40B4-BE49-F238E27FC236}">
                <a16:creationId xmlns:a16="http://schemas.microsoft.com/office/drawing/2014/main" id="{813B08F7-0496-4A2A-9386-5E571483CF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Arial" panose="020B0604020202020204" pitchFamily="34" charset="0"/>
              <a:buNone/>
            </a:pPr>
            <a:endParaRPr lang="ru-RU" altLang="ru-RU" sz="4400">
              <a:latin typeface="Arial" panose="020B0604020202020204" pitchFamily="34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ru-RU" altLang="ru-RU" sz="4400">
                <a:latin typeface="Arial" panose="020B0604020202020204" pitchFamily="34" charset="0"/>
              </a:rPr>
              <a:t>Март – заря весны.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2BF215A-8FC9-479C-B597-5C70B35458A7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F43A2FB-D6D6-433E-96FE-604681A07E6F}" type="datetime1">
              <a:rPr lang="ru-RU"/>
              <a:pPr>
                <a:defRPr/>
              </a:pPr>
              <a:t>08.02.2021</a:t>
            </a:fld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06D155D-D8EB-414F-A66A-A04C709D2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EADFA4B-D703-4041-9281-C0060FAE1186}" type="slidenum">
              <a:rPr lang="ru-RU" altLang="ru-RU">
                <a:solidFill>
                  <a:srgbClr val="898989"/>
                </a:solidFill>
              </a:rPr>
              <a:pPr/>
              <a:t>2</a:t>
            </a:fld>
            <a:endParaRPr lang="ru-RU" altLang="ru-RU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5CA14C7B-C0A3-4A36-9FD7-844A4DD704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1ACFA99C-8840-411C-AB79-F00A53C0B3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Arial" panose="020B0604020202020204" pitchFamily="34" charset="0"/>
              <a:buNone/>
            </a:pPr>
            <a:endParaRPr lang="ru-RU" altLang="ru-RU" sz="4400">
              <a:latin typeface="Arial" panose="020B0604020202020204" pitchFamily="34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ru-RU" altLang="ru-RU" sz="4400">
                <a:latin typeface="Arial" panose="020B0604020202020204" pitchFamily="34" charset="0"/>
              </a:rPr>
              <a:t>Один в поле не воин.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54D45852-4D42-4303-A8EB-7FFB1FCBAE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0D125AD0-7E2A-4915-A115-6819A72397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Arial" panose="020B0604020202020204" pitchFamily="34" charset="0"/>
              <a:buNone/>
            </a:pPr>
            <a:endParaRPr lang="ru-RU" altLang="ru-RU" sz="4400">
              <a:latin typeface="Arial" panose="020B0604020202020204" pitchFamily="34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ru-RU" altLang="ru-RU" sz="4400">
                <a:latin typeface="Arial" panose="020B0604020202020204" pitchFamily="34" charset="0"/>
              </a:rPr>
              <a:t>Весна днём красна.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22471ECA-627F-4D3C-A885-ED644451A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5E434FD9-0809-4659-A042-15D1DC3E6B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Arial" panose="020B0604020202020204" pitchFamily="34" charset="0"/>
              <a:buNone/>
            </a:pPr>
            <a:endParaRPr lang="ru-RU" altLang="ru-RU" sz="4400">
              <a:latin typeface="Arial" panose="020B0604020202020204" pitchFamily="34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ru-RU" altLang="ru-RU" sz="4400">
                <a:latin typeface="Arial" panose="020B0604020202020204" pitchFamily="34" charset="0"/>
              </a:rPr>
              <a:t>Без труда нет плода.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37D8F51E-B809-4B9C-B440-D0094ADCBC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6C0358A8-7D7C-4B89-A5F1-302DE779B6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Arial" panose="020B0604020202020204" pitchFamily="34" charset="0"/>
              <a:buNone/>
            </a:pPr>
            <a:endParaRPr lang="ru-RU" altLang="ru-RU" sz="4400">
              <a:latin typeface="Arial" panose="020B0604020202020204" pitchFamily="34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ru-RU" altLang="ru-RU" sz="4400">
                <a:latin typeface="Arial" panose="020B0604020202020204" pitchFamily="34" charset="0"/>
              </a:rPr>
              <a:t>Дело мастера боится.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79C006F6-222F-4950-8BA7-57ABF0F5A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28409F81-17A3-4A76-B76F-A5D9827DC3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Arial" panose="020B0604020202020204" pitchFamily="34" charset="0"/>
              <a:buNone/>
            </a:pPr>
            <a:endParaRPr lang="ru-RU" altLang="ru-RU" sz="4400">
              <a:latin typeface="Arial" panose="020B0604020202020204" pitchFamily="34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ru-RU" altLang="ru-RU" sz="4400">
                <a:latin typeface="Arial" panose="020B0604020202020204" pitchFamily="34" charset="0"/>
              </a:rPr>
              <a:t>Без дела слабеет сила.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Диктант № 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Диктант № 3</Template>
  <TotalTime>7</TotalTime>
  <Words>34</Words>
  <Application>Microsoft Office PowerPoint</Application>
  <PresentationFormat>Экран (4:3)</PresentationFormat>
  <Paragraphs>15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Calibri</vt:lpstr>
      <vt:lpstr>Arial</vt:lpstr>
      <vt:lpstr>Диктант № 3</vt:lpstr>
      <vt:lpstr>Диктант № 3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MoBIL GROUP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Диктант № 3</dc:title>
  <dc:creator>Admin</dc:creator>
  <dc:description>http://aida.ucoz.ru</dc:description>
  <cp:lastModifiedBy>SERVER</cp:lastModifiedBy>
  <cp:revision>1</cp:revision>
  <dcterms:created xsi:type="dcterms:W3CDTF">2011-01-15T20:26:39Z</dcterms:created>
  <dcterms:modified xsi:type="dcterms:W3CDTF">2021-02-08T20:28:56Z</dcterms:modified>
</cp:coreProperties>
</file>