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2AE2-886C-477C-9209-581EB653ECE1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FA6DB-02DF-4D98-A0E7-38D577995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49A45-8627-4B43-BF74-2BF557BB9F91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BD58C-DC41-4B16-8257-45CA27251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B4242-375E-44C6-B771-AAF7834BFFEA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51066-69FF-418F-8DB3-9E3B3E4C2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99CAF-4969-4775-96C5-3D86441B1906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B9104-FBBE-4401-9758-76EEA480A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FAB4-825F-483B-B92C-2EAB7CD3A30E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AC4EB-D42D-4EAE-AE14-CC823BF6F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67BC-8B79-447C-9A92-0004F49EC70D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9D5FE-302C-4568-877F-95BF48A21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91DA-49DB-424A-97AD-74C0C34C1001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7AC93-A1F5-4D25-A69B-371CE933B1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4C905-305A-4BE5-83BE-C4FCBFE842E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09548-1DAB-4713-AD8F-5EB97B08C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66DD9-64BD-4230-ACEE-3790BFDDC57E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900D-1079-4D69-B3FA-1FD9DC665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B0861-9004-4D74-A9AC-D3FFE89DD4A4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0E376-9BE1-41CC-AA3E-29CFDB5DF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1DA6-5505-4D2C-AEA9-67032497748B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1AECE-BFAE-4E3A-AC93-36DDA5CDB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678942-416D-478B-90A0-047DB2EE0036}" type="datetimeFigureOut">
              <a:rPr lang="ru-RU"/>
              <a:pPr>
                <a:defRPr/>
              </a:pPr>
              <a:t>19.01.2011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3CB810-B8BD-4853-AE2F-BDD55A2B0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714348" y="2643182"/>
            <a:ext cx="7772400" cy="1470025"/>
          </a:xfrm>
        </p:spPr>
        <p:txBody>
          <a:bodyPr/>
          <a:lstStyle/>
          <a:p>
            <a:r>
              <a:rPr lang="ru-RU" sz="6600" b="1" dirty="0" smtClean="0"/>
              <a:t>Диктант № 17</a:t>
            </a:r>
            <a:endParaRPr lang="ru-RU" sz="66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Уже совсем скоро начнутся летние каникулы.</a:t>
            </a: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Наташа, Лена и Антон оканчивают первый класс.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Весь год ребята учились читать, писать и считать.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На уроках они с удовольствием читали разные книги.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Сказки всегда учат нас дружбе, товариществу, добру.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Больше всего дети любят русские народные сказки.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 сентябр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 сентября</Template>
  <TotalTime>7</TotalTime>
  <Words>56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1 сентября</vt:lpstr>
      <vt:lpstr>Диктант № 17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Диктант № 17</dc:title>
  <dc:creator>XTreme</dc:creator>
  <cp:lastModifiedBy>XTreme</cp:lastModifiedBy>
  <cp:revision>1</cp:revision>
  <dcterms:created xsi:type="dcterms:W3CDTF">2011-01-19T06:47:44Z</dcterms:created>
  <dcterms:modified xsi:type="dcterms:W3CDTF">2011-01-19T06:54:58Z</dcterms:modified>
</cp:coreProperties>
</file>