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CA79C7F-A6D2-4574-930E-CCF38D2FB25F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AFB5962-4E86-430B-8D59-AB7D8C304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865203-451D-4DD5-A622-00CC487FD1F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C128B-359A-417A-9EC7-66B0D793F886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E2A0F-1015-4940-AA58-8A5DC0D7B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4D4AB-A12B-4284-A495-0023C7E8387D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07049-2F43-4D21-B06E-5C61CB066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C239F-5BC7-46BD-B34B-EA270757189F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F30BB-18DD-42C5-A034-CD9F77B59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B3114-AD2D-4C8E-BFBE-D664F3B53771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08699-C5F9-437C-B1A9-33C5088D2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7A836-0042-4270-8C11-61D58E234CA2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D3288-3343-47FE-8D89-B94992F47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85FA6-F81A-4E92-8C9A-7004411CA711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A6E6F-09C8-4C85-8544-0192D0D4E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67EB0-C928-4DD6-9313-B02A88C856C1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D16A8-4CA5-45E3-8DDB-CB580ABBE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BD2ED-D700-4D96-BF37-29C86718039A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9915C-0C52-4E5E-9463-3FACD84DA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10E07-C45E-4290-BBF7-BABE148EE016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6824C-DD13-4491-9BEA-D36A975CD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3A430-321D-4CCF-A3B1-32CCB16D2446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5687C-968D-44B6-95A5-B4BA7F26E3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D894E-E508-4A2F-AD69-E128D1F2E73C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4E953-6715-4056-96F5-8A4BF19D46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48250E-5E38-42F9-87D0-C452FE2E5B7B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B387A3-80D5-4AE3-B57A-321BA9602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/>
              <a:t>Диктант № 7</a:t>
            </a:r>
            <a:endParaRPr lang="ru-RU" sz="66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6286500"/>
            <a:ext cx="979487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  <a:cs typeface="+mn-cs"/>
              </a:rPr>
              <a:t>http://aida.ucoz.ru</a:t>
            </a:r>
            <a:endParaRPr lang="ru-RU" sz="800" dirty="0">
              <a:solidFill>
                <a:schemeClr val="accent3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7" name="Picture 3" descr="H:\Documents and Settings\Aida\Рабочий стол\ТЕКСТУРЫ и фоны, клипарты\3 ЧАСТЬ!!!\14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4786313"/>
            <a:ext cx="1214438" cy="158115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4342" name="Picture 10" descr="H:\Documents and Settings\Aida\Рабочий стол\СБОРНИК! 26-03-2003 картинки\sm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01337" flipH="1">
            <a:off x="1000125" y="5214938"/>
            <a:ext cx="571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Весенний день год кормит.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525963"/>
          </a:xfrm>
        </p:spPr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Матушка – весна всем красна.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Апрель с водой, май с травой.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686800" cy="4525963"/>
          </a:xfrm>
        </p:spPr>
        <p:txBody>
          <a:bodyPr/>
          <a:lstStyle/>
          <a:p>
            <a:pPr>
              <a:buNone/>
            </a:pPr>
            <a:endParaRPr lang="ru-RU" sz="4800" b="1" dirty="0" smtClean="0"/>
          </a:p>
          <a:p>
            <a:pPr>
              <a:buNone/>
            </a:pPr>
            <a:r>
              <a:rPr lang="ru-RU" sz="4800" b="1" smtClean="0"/>
              <a:t>  Черёмуха </a:t>
            </a:r>
            <a:r>
              <a:rPr lang="ru-RU" sz="4800" b="1" dirty="0" smtClean="0"/>
              <a:t>цветёт – холод идёт.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4483113"/>
          </a:xfrm>
        </p:spPr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 </a:t>
            </a:r>
            <a:r>
              <a:rPr lang="ru-RU" sz="4800" b="1" dirty="0" smtClean="0"/>
              <a:t>Коли в мае дождь – будет и рожь.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Кто спит весною – плачет зимою.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учеб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учеба</Template>
  <TotalTime>7</TotalTime>
  <Words>50</Words>
  <Application>Microsoft Office PowerPoint</Application>
  <PresentationFormat>Экран (4:3)</PresentationFormat>
  <Paragraphs>15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учеба</vt:lpstr>
      <vt:lpstr>Диктант № 7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7</dc:title>
  <dc:creator>XTreme</dc:creator>
  <cp:lastModifiedBy>XTreme</cp:lastModifiedBy>
  <cp:revision>1</cp:revision>
  <dcterms:created xsi:type="dcterms:W3CDTF">2011-01-18T10:42:36Z</dcterms:created>
  <dcterms:modified xsi:type="dcterms:W3CDTF">2011-01-18T10:49:54Z</dcterms:modified>
</cp:coreProperties>
</file>