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Angsana New"/>
        <a:cs typeface="Angsana New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Angsana New"/>
        <a:cs typeface="Angsana New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Angsana New"/>
        <a:cs typeface="Angsana New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Angsana New"/>
        <a:cs typeface="Angsana New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Angsana New"/>
        <a:cs typeface="Angsana New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Angsana New"/>
        <a:cs typeface="Angsana New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Angsana New"/>
        <a:cs typeface="Angsana New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Angsana New"/>
        <a:cs typeface="Angsana New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Angsana New"/>
        <a:cs typeface="Angsana New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0" autoAdjust="0"/>
    <p:restoredTop sz="94660"/>
  </p:normalViewPr>
  <p:slideViewPr>
    <p:cSldViewPr>
      <p:cViewPr varScale="1">
        <p:scale>
          <a:sx n="60" d="100"/>
          <a:sy n="60" d="100"/>
        </p:scale>
        <p:origin x="1098" y="7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7BA03-FDDA-4CCD-B15B-C6E9DD1DC5C7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A6B24-CE73-4FDF-9C38-513949C8DF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69978-C76D-4E83-9E48-607637C846A3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DDCBE-EF0B-48A6-9C25-3406D6F28F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2FC27-B171-4C37-951A-DA55B70E1DD4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CCFFF-751A-469C-8ED4-8DFA473D61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4AC0C-943E-4636-B39D-F1720DA890BB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D7270-38BB-4C38-A766-08D5BC6CCF3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1805B-EEA6-4D1D-9BAA-7F6AB9CFF052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8C79-09FA-415A-AA6F-8C1863BFBFD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41297-A8C8-450D-9EF9-9BC8C6FFE94A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5D992-1692-47EB-8E7E-13DADD607B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40084-F658-4836-99AC-472BA3428110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30587-6D56-4B86-94F2-CD13816E50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17E98-E0AA-4A56-93D7-32C0C95744F5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FD707-48D2-4A1B-BBBD-277E4ADD447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0B48C-B3B4-4481-8446-3CD138DDB181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CF80A-E8B0-484B-B3CC-C5B53463E4E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6C0E4-6952-4F80-A875-9D0F5E3A3B71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6C9C-A6A5-4ECC-A424-9ED9B66BB82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0CB7E-68F0-4C75-BBE4-EFDE11056EEB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983DA-A830-4F61-950D-D7C59B80378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th-TH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E65F979-AF79-40EA-AFA4-6BDB0122DB2A}" type="datetimeFigureOut">
              <a:rPr lang="th-TH"/>
              <a:pPr>
                <a:defRPr/>
              </a:pPr>
              <a:t>08/02/64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665BAA5-1EE5-4924-8528-4A7A4EBBA2A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Angsana New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Angsana New"/>
          <a:cs typeface="Angsana New" charset="-34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Angsana New"/>
          <a:cs typeface="Angsana New" charset="-34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Angsana New"/>
          <a:cs typeface="Angsana New" charset="-34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Angsana New"/>
          <a:cs typeface="Angsana New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charset="-34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Cordia New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Cordia New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Cordia New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Cordia New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Cordia New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990600"/>
            <a:ext cx="5562600" cy="1447800"/>
          </a:xfrm>
        </p:spPr>
        <p:txBody>
          <a:bodyPr/>
          <a:lstStyle/>
          <a:p>
            <a:r>
              <a:rPr lang="ru-RU" sz="6200" b="1">
                <a:cs typeface="Angsana New"/>
              </a:rPr>
              <a:t>Диктант № 2</a:t>
            </a: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3581400" y="3581400"/>
            <a:ext cx="5257800" cy="990600"/>
          </a:xfrm>
        </p:spPr>
        <p:txBody>
          <a:bodyPr/>
          <a:lstStyle/>
          <a:p>
            <a:endParaRPr lang="ru-RU" sz="4400" b="1">
              <a:solidFill>
                <a:schemeClr val="tx1"/>
              </a:solidFill>
              <a:cs typeface="Cordia Ne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381000"/>
            <a:ext cx="7543800" cy="685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th-TH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j-ea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457200" y="1219200"/>
            <a:ext cx="8229600" cy="5181600"/>
          </a:xfrm>
        </p:spPr>
        <p:txBody>
          <a:bodyPr/>
          <a:lstStyle/>
          <a:p>
            <a:endParaRPr lang="ru-RU" b="1">
              <a:solidFill>
                <a:schemeClr val="tx1"/>
              </a:solidFill>
              <a:cs typeface="Cordia New"/>
            </a:endParaRPr>
          </a:p>
          <a:p>
            <a:endParaRPr lang="ru-RU" b="1">
              <a:solidFill>
                <a:schemeClr val="tx1"/>
              </a:solidFill>
              <a:cs typeface="Cordia New"/>
            </a:endParaRPr>
          </a:p>
          <a:p>
            <a:r>
              <a:rPr lang="ru-RU" sz="4800">
                <a:solidFill>
                  <a:schemeClr val="tx1"/>
                </a:solidFill>
                <a:cs typeface="Cordia New"/>
              </a:rPr>
              <a:t>1. Уже тепло.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81000" y="1143000"/>
            <a:ext cx="8382000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cs typeface="Angsana New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4800">
              <a:cs typeface="Cordia New"/>
            </a:endParaRPr>
          </a:p>
          <a:p>
            <a:pPr algn="ctr">
              <a:buFont typeface="Arial" charset="0"/>
              <a:buNone/>
            </a:pPr>
            <a:r>
              <a:rPr lang="ru-RU" sz="4800">
                <a:cs typeface="Cordia New"/>
              </a:rPr>
              <a:t>2. Поют птицы.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cs typeface="Angsana New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4800">
              <a:cs typeface="Cordia New"/>
            </a:endParaRPr>
          </a:p>
          <a:p>
            <a:pPr algn="ctr">
              <a:buFont typeface="Arial" charset="0"/>
              <a:buNone/>
            </a:pPr>
            <a:r>
              <a:rPr lang="ru-RU" sz="4800">
                <a:cs typeface="Cordia New"/>
              </a:rPr>
              <a:t>3. Журчат ручьи.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cs typeface="Angsana New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4800">
              <a:cs typeface="Cordia New"/>
            </a:endParaRPr>
          </a:p>
          <a:p>
            <a:pPr algn="ctr">
              <a:buFont typeface="Arial" charset="0"/>
              <a:buNone/>
            </a:pPr>
            <a:r>
              <a:rPr lang="ru-RU" sz="4800">
                <a:cs typeface="Cordia New"/>
              </a:rPr>
              <a:t>4. Запели птицы.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cs typeface="Angsana New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4800">
              <a:cs typeface="Cordia New"/>
            </a:endParaRPr>
          </a:p>
          <a:p>
            <a:pPr algn="ctr">
              <a:buFont typeface="Arial" charset="0"/>
              <a:buNone/>
            </a:pPr>
            <a:r>
              <a:rPr lang="ru-RU" sz="4800">
                <a:cs typeface="Cordia New"/>
              </a:rPr>
              <a:t>5. Светит солнце.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cs typeface="Angsana New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4400">
              <a:cs typeface="Cordia New"/>
            </a:endParaRPr>
          </a:p>
          <a:p>
            <a:pPr algn="ctr">
              <a:buFont typeface="Arial" charset="0"/>
              <a:buNone/>
            </a:pPr>
            <a:r>
              <a:rPr lang="ru-RU" sz="4800">
                <a:cs typeface="Cordia New"/>
              </a:rPr>
              <a:t>6. Повеяло весною.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чёлк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dikt_2</Template>
  <TotalTime>0</TotalTime>
  <Words>33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пчёлка</vt:lpstr>
      <vt:lpstr>Диктант №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2</dc:title>
  <dc:subject>шаблон</dc:subject>
  <dc:creator>SERVER</dc:creator>
  <dc:description>З.В. Александрова  http://aida.ucoz.ru</dc:description>
  <cp:lastModifiedBy>SERVER</cp:lastModifiedBy>
  <cp:revision>1</cp:revision>
  <dcterms:created xsi:type="dcterms:W3CDTF">2021-02-08T20:31:10Z</dcterms:created>
  <dcterms:modified xsi:type="dcterms:W3CDTF">2021-02-08T20:31:30Z</dcterms:modified>
</cp:coreProperties>
</file>