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70F1188-A3E3-41CD-8DD0-75036C095CA8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4C1710A-B5DC-4314-B1D2-D0896C782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1D2DFAE-B206-4421-96C2-EF6AC156FA2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C8FF4-85C8-48AB-BFD5-1661F54492FA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5A5AF-4969-460D-BB37-E34C17D25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95B70-5AB9-482C-AAE5-A3ECA7AC4B2E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A91A3-BB72-412F-9F62-F88056B53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C381E-FA3D-42B1-8EEA-1B345F04436C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E788F-C8B8-49A3-9619-B474C52FED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AE222-78F6-431D-A497-D93D203A465A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5A585-7D74-4CC0-8FE0-494B27F5B6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4AD6D-15D6-40D1-A803-A0F437F21DEC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F1CAD-2456-4FDA-BA5C-EB68E1624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AC53A-7E85-42F1-B30C-56358874767F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96041-5A96-49EC-AEA4-8EBC8818E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BDCAB-EA4E-46A9-9DB2-2EFF94125536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0BDCC-3233-4EF1-B805-EAB5E351E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CE531-802E-4153-8CCB-9C36D62B2FB3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AF608-FCA6-4EB3-B716-77730EA4E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E7DEE-3B9A-4EA9-AF44-96240A437A51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D2FA1-208A-4370-9F2E-A63C908CD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C615C-6EFC-4D73-AA31-370ADD289D5B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D031D-AD2A-4076-B143-FE8F1AA0AA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797-BC33-492E-9F2B-C462C589628C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D6682-253A-40B1-8A4A-AE4107F841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6CAAD6-E5A8-4A69-AD26-12BE544CA9BB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10824E-A697-4AA1-8E05-8AEF61CD1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b="1" dirty="0" smtClean="0"/>
              <a:t>Диктант № 18</a:t>
            </a:r>
            <a:endParaRPr lang="ru-RU" sz="6000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02608">
            <a:off x="8194675" y="-28575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293031">
            <a:off x="7816850" y="733425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261343">
            <a:off x="1412875" y="5283200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82093" flipH="1">
            <a:off x="4067175" y="5273675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Мы живём на берегу прекрасной русской реки Волги.</a:t>
            </a:r>
            <a:endParaRPr lang="ru-RU" sz="4000" b="1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75603B-DD96-438D-A3DD-D717387297EC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На берегах этой реки стоят замечательные города.</a:t>
            </a:r>
            <a:endParaRPr lang="ru-RU" sz="4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8AE222-78F6-431D-A497-D93D203A465A}" type="datetime1">
              <a:rPr lang="ru-RU" smtClean="0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5A585-7D74-4CC0-8FE0-494B27F5B6B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Разнообразен растительный и животный мир России.</a:t>
            </a:r>
            <a:endParaRPr lang="ru-RU" sz="4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8AE222-78F6-431D-A497-D93D203A465A}" type="datetime1">
              <a:rPr lang="ru-RU" smtClean="0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5A585-7D74-4CC0-8FE0-494B27F5B6B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Изучаем природу нашего родного края на уроках в школе.</a:t>
            </a:r>
            <a:endParaRPr lang="ru-RU" sz="4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8AE222-78F6-431D-A497-D93D203A465A}" type="datetime1">
              <a:rPr lang="ru-RU" smtClean="0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5A585-7D74-4CC0-8FE0-494B27F5B6B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Волга – одна из самых полноводных и красивых рек России.</a:t>
            </a:r>
            <a:endParaRPr lang="ru-RU" sz="4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8AE222-78F6-431D-A497-D93D203A465A}" type="datetime1">
              <a:rPr lang="ru-RU" smtClean="0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5A585-7D74-4CC0-8FE0-494B27F5B6B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Очень важно нам охранять и беречь природу родного края.</a:t>
            </a:r>
            <a:endParaRPr lang="ru-RU" sz="4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8AE222-78F6-431D-A497-D93D203A465A}" type="datetime1">
              <a:rPr lang="ru-RU" smtClean="0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5A585-7D74-4CC0-8FE0-494B27F5B6B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нач.школа 1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1.</Template>
  <TotalTime>7</TotalTime>
  <Words>89</Words>
  <Application>Microsoft Office PowerPoint</Application>
  <PresentationFormat>Экран (4:3)</PresentationFormat>
  <Paragraphs>32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Calibri</vt:lpstr>
      <vt:lpstr>Arial</vt:lpstr>
      <vt:lpstr>нач.школа 1.</vt:lpstr>
      <vt:lpstr>Диктант № 18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18</dc:title>
  <dc:creator>XTreme</dc:creator>
  <dc:description>http://aida.ucoz.ru</dc:description>
  <cp:lastModifiedBy>XTreme</cp:lastModifiedBy>
  <cp:revision>1</cp:revision>
  <dcterms:created xsi:type="dcterms:W3CDTF">2011-01-19T06:55:16Z</dcterms:created>
  <dcterms:modified xsi:type="dcterms:W3CDTF">2011-01-19T07:02:37Z</dcterms:modified>
</cp:coreProperties>
</file>