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B9E6D-BB02-4D82-9FAE-2B4E150AAB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F8307-F985-43CE-8BE6-E24D1CBFD8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2A8C9-8490-4722-8D91-11485654BF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2A5B7-6625-4FE3-A123-0FC3C55169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5B91A0-B718-4E8B-9771-6A4DD3904F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1934F-1DF8-4496-B075-3484F269E5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7D8D6-E609-4552-A3F5-1ADF19C34A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6F581-A79C-4549-AAC7-EAB80C2FEA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0CC50-7B7C-405D-835D-96FB4B50D1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1E05B-8B8A-447C-B29F-7A429DCF5E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03DB0-B622-4551-B553-3DCF8B738F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19C70D-A145-4746-BB3C-90B17469BA2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Зрительные диктанты по методике И.Т.Федоренко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4429132"/>
            <a:ext cx="6400800" cy="1752600"/>
          </a:xfrm>
        </p:spPr>
        <p:txBody>
          <a:bodyPr/>
          <a:lstStyle/>
          <a:p>
            <a:r>
              <a:rPr lang="ru-RU" sz="4400" b="1" i="1" dirty="0" smtClean="0"/>
              <a:t>Диктант № 1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6000" dirty="0" smtClean="0"/>
          </a:p>
          <a:p>
            <a:pPr algn="ctr">
              <a:buNone/>
            </a:pPr>
            <a:r>
              <a:rPr lang="ru-RU" sz="6000" dirty="0" smtClean="0"/>
              <a:t>1</a:t>
            </a:r>
            <a:r>
              <a:rPr lang="ru-RU" sz="6000" dirty="0" smtClean="0"/>
              <a:t>. Идёт снег.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5400" dirty="0" smtClean="0"/>
          </a:p>
          <a:p>
            <a:pPr algn="ctr">
              <a:buNone/>
            </a:pPr>
            <a:r>
              <a:rPr lang="ru-RU" sz="5400" dirty="0" smtClean="0"/>
              <a:t>2</a:t>
            </a:r>
            <a:r>
              <a:rPr lang="ru-RU" sz="5400" dirty="0" smtClean="0"/>
              <a:t>. Я иду вниз.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5400" dirty="0" smtClean="0"/>
              <a:t>3</a:t>
            </a:r>
            <a:r>
              <a:rPr lang="ru-RU" sz="5400" dirty="0" smtClean="0"/>
              <a:t>. Пришла зима.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4</a:t>
            </a:r>
            <a:r>
              <a:rPr lang="ru-RU" sz="5400" dirty="0" smtClean="0"/>
              <a:t>. Трещит мороз.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5</a:t>
            </a:r>
            <a:r>
              <a:rPr lang="ru-RU" sz="5400" dirty="0" smtClean="0"/>
              <a:t>. Очень холодно.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6</a:t>
            </a:r>
            <a:r>
              <a:rPr lang="ru-RU" sz="5400" dirty="0" smtClean="0"/>
              <a:t>. В лесу красиво.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учеб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учеба</Template>
  <TotalTime>134</TotalTime>
  <Words>40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учеба</vt:lpstr>
      <vt:lpstr>Зрительные диктанты по методике И.Т.Федоренко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Зрительные диктанты по методике И.Т.Федоренко</dc:title>
  <dc:creator>XTreme</dc:creator>
  <cp:lastModifiedBy>XTreme</cp:lastModifiedBy>
  <cp:revision>5</cp:revision>
  <dcterms:created xsi:type="dcterms:W3CDTF">2010-12-17T12:27:57Z</dcterms:created>
  <dcterms:modified xsi:type="dcterms:W3CDTF">2010-12-18T08:35:39Z</dcterms:modified>
</cp:coreProperties>
</file>