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476C8D3-F1B7-469E-8AE8-8D1CFC1B67D4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B27EE61-03F1-4424-BA3F-748985A34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6248A-9122-49E0-9FCF-B7708898C461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D16BA-805D-48A3-B484-C7A01DC6D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35C2C-B0E8-40ED-9A5E-7785312C72B0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FD25C-5962-4846-99D6-4DF36FD8B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0C5C-2F68-4EB0-B124-F249BE029A77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BC592-7BF2-46D7-AC4F-A3F73A670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F69FF-E0C3-45C7-8CBC-BDE2CF0ADA1C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5EAC6-1B01-4576-933C-A604C4A43F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24E62-C39B-4A4F-91E7-BD866814EF1F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4D904-2A38-4B3A-9E61-80F723CE1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EAB42-2C87-4F04-A32E-1B07EC5ADB04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32E5E-8E9A-4861-9827-D68F43A3F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FC5B6-3329-4836-AFF1-31027BE2147B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8E309-3D3D-4EAC-A22A-9A8A4FFC4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33024-382C-4554-A3B9-9B164C459FE2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8987A-3E3D-4F63-8202-0CE28D197D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4060F-BF8A-4AB3-99E2-3DA7F220C8C1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31D95-7E97-4850-82C5-6E6E8FD6A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4430F-68C8-4032-AC1F-EDC983849E93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75F2E-6FA6-46D2-82D7-9540C328F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A1F4E-4100-4E2C-BA8E-8F01B7C4028B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043D8-D51D-4691-A0E2-E5796A3817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226178-1C9C-49CA-B92F-5D5A6C77057D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C676B9-B384-4682-A13A-B57A935AE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/>
              <a:t>Диктант № 15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2" descr="H:\Documents and Settings\Aida\Рабочий стол\текстуры и фоны, клипарты\новеньки картинки\mix_03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0" y="4643438"/>
            <a:ext cx="7524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53" name="Picture 3" descr="H:\Documents and Settings\Aida\Рабочий стол\текстуры и фоны, клипарты\новеньки картинки\mix_12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4714875"/>
            <a:ext cx="6858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54" name="Picture 5" descr="H:\Documents and Settings\Aida\Рабочий стол\текстуры и фоны, клипарты\новеньки картинки\lily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4857750"/>
            <a:ext cx="8572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Наступила пора долгих осенних холодов</a:t>
            </a:r>
            <a:r>
              <a:rPr lang="ru-RU" dirty="0" smtClean="0"/>
              <a:t>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A63968B-F7EC-440B-B7DD-544C3A51F0FD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ABFEF5-8E73-400E-8324-939667E42C1A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Серое небо заволокли тёмные, мрачные тучи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1F69FF-E0C3-45C7-8CBC-BDE2CF0ADA1C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5EAC6-1B01-4576-933C-A604C4A43FA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Ночью лёгкие морозцы затягивают лужи льдом.</a:t>
            </a:r>
            <a:endParaRPr lang="ru-RU" sz="4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1F69FF-E0C3-45C7-8CBC-BDE2CF0ADA1C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5EAC6-1B01-4576-933C-A604C4A43FA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Куда пропали разноцветные весёлые бабочки?</a:t>
            </a:r>
            <a:endParaRPr lang="ru-RU" sz="4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1F69FF-E0C3-45C7-8CBC-BDE2CF0ADA1C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5EAC6-1B01-4576-933C-A604C4A43FA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Под сухими листочками </a:t>
            </a:r>
          </a:p>
          <a:p>
            <a:pPr algn="ctr">
              <a:buNone/>
            </a:pPr>
            <a:r>
              <a:rPr lang="ru-RU" sz="4000" b="1" dirty="0" smtClean="0"/>
              <a:t>спрятались лимонницы.</a:t>
            </a:r>
            <a:endParaRPr lang="ru-RU" sz="4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1F69FF-E0C3-45C7-8CBC-BDE2CF0ADA1C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5EAC6-1B01-4576-933C-A604C4A43FA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Крапивницы залетели в сараи и заснули до весны.</a:t>
            </a:r>
            <a:endParaRPr lang="ru-RU" sz="4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1F69FF-E0C3-45C7-8CBC-BDE2CF0ADA1C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5EAC6-1B01-4576-933C-A604C4A43FA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нач.школа 11. полосы+цвет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11. полосы+цветы</Template>
  <TotalTime>39</TotalTime>
  <Words>57</Words>
  <Application>Microsoft Office PowerPoint</Application>
  <PresentationFormat>Экран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нач.школа 11. полосы+цветы</vt:lpstr>
      <vt:lpstr>Диктант № 15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15</dc:title>
  <dc:creator>XTreme</dc:creator>
  <dc:description>http://aida.ucoz.ru</dc:description>
  <cp:lastModifiedBy>XTreme</cp:lastModifiedBy>
  <cp:revision>4</cp:revision>
  <dcterms:created xsi:type="dcterms:W3CDTF">2011-01-18T14:00:10Z</dcterms:created>
  <dcterms:modified xsi:type="dcterms:W3CDTF">2011-01-19T06:40:04Z</dcterms:modified>
</cp:coreProperties>
</file>