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04D5B-D0C1-478F-85ED-7042358DAC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34DAB-5C5A-4FB0-B212-D6C4E3890D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9E0BC-D89D-4BC6-93FA-302BE04289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48065-40CD-429A-BD4E-ACF1D4A24E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7D0A5-B064-4B9A-AFE7-5FF7B99CD5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EE4CA-E0D0-4692-A0B0-9EC1C03D01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B3F43-935F-4344-B314-824F3942FB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4DBB0-5500-4CC3-94CF-353D1E7CFD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DEEEF-F3D3-421B-9BDB-FF9F9529E6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E55C7-AE54-4C38-A41F-C8EA9BE1DD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643FE-A22A-46D2-897E-64B97AA7BC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4CB7580-4E48-476C-87A6-ADFB7FF5054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11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Россия – наша великая Родина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Москва – столица нашей Родины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Пушкин – великий русский поэт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Гагарин – первый в мире космонавт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Царь Пётр основал Санкт-Петербург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Михаил Кутузов – великий полководец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7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рамка7</Template>
  <TotalTime>17</TotalTime>
  <Words>39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рамка7</vt:lpstr>
      <vt:lpstr>Диктант № 11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11</dc:title>
  <dc:creator>XTreme</dc:creator>
  <cp:lastModifiedBy>XTreme</cp:lastModifiedBy>
  <cp:revision>2</cp:revision>
  <dcterms:created xsi:type="dcterms:W3CDTF">2011-01-18T13:10:54Z</dcterms:created>
  <dcterms:modified xsi:type="dcterms:W3CDTF">2011-01-18T13:28:28Z</dcterms:modified>
</cp:coreProperties>
</file>