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4780E-D274-48FB-BDE0-B3377FD0DF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53D0E-6210-40CA-9325-166AD3E7A2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8B5FB-EC29-4406-A548-0842E41BE5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31F12-CE37-452C-B43E-7452D0C048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3EB6A-ECE3-43DF-9B8C-A48C616815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E24DB-3173-48D5-970A-79D32E5A50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8A625-3412-4A95-96D0-521472593B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E1BDF-C905-48B5-95D4-826805986B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D8102-713F-424E-AE74-3D1935F472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1B5D7-D6B8-4940-989C-BCF3A61504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02EB8-ED26-4848-B1BA-64388D750F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FDCC954-A549-4E3B-9839-2ECFEBB4AA1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10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3600" b="1" dirty="0" smtClean="0"/>
              <a:t>В зимний холод всякий молод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В зимней шубке и морозы – шутка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3600" b="1" dirty="0" smtClean="0"/>
              <a:t>Август собирает, а зима поедает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52596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/>
              <a:t> </a:t>
            </a:r>
          </a:p>
          <a:p>
            <a:pPr algn="ctr">
              <a:buNone/>
            </a:pPr>
            <a:r>
              <a:rPr lang="ru-RU" sz="3600" b="1" dirty="0" smtClean="0"/>
              <a:t>Морозный январь – урожайный год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Готовь сани летом, а телегу зимой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Снег прилипает к деревьям – к теплу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еро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перо</Template>
  <TotalTime>8</TotalTime>
  <Words>47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перо</vt:lpstr>
      <vt:lpstr>Диктант № 10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10</dc:title>
  <dc:creator>XTreme</dc:creator>
  <cp:lastModifiedBy>XTreme</cp:lastModifiedBy>
  <cp:revision>1</cp:revision>
  <dcterms:created xsi:type="dcterms:W3CDTF">2011-01-18T13:02:03Z</dcterms:created>
  <dcterms:modified xsi:type="dcterms:W3CDTF">2011-01-18T13:10:51Z</dcterms:modified>
</cp:coreProperties>
</file>