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950597-38D1-45FB-8C75-42A9DD09019E}" type="datetimeFigureOut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325D403-2576-4A97-A8DA-2CC778ED0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36EE4-B65D-48A8-9906-97C8A342DFD7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52F0D-5682-4F61-8617-06A6C45D4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1A56E-E2C4-40B8-BFF1-85F64B23C172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30E97-0D50-4590-9919-E1957F605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A452A-BF46-4810-9022-9F72655ACBB2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F259F-E8B1-4D76-87EC-9B2C524AB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D213E-A8E5-45DD-B8DC-824CB7782DC7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AAC59-AF6A-4935-9ACE-E940208DE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A1927-FCC2-465F-BEDB-9E0C5DA66F8D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2DFE2-1078-4AFB-A193-CDE7A8027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6CEA6-E445-4B0F-AD2B-CFF80D837B51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33F31-C2B1-4EE1-AFC3-DD183CF6A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F9BF8-14EE-408E-B27A-C31AB8580C1D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34EEE-0AEB-42E8-9554-555FDEBD4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7ECF5-3B84-43AA-AECD-374CB62284B0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9796B-D900-438F-8386-FC77DB87D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5C3CA-40B1-4E24-86F3-B88FF21AB2C8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1DE81-632E-4070-B32F-FB9AA678C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DE3F4-85AA-4771-8FD8-522C85F748A7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E9991-992C-45C9-AD43-17F745924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05DAD-1AF6-4FB7-9D0D-0FF2E7914FAD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24F38-92AF-432C-89A3-DCF94F9F5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698149-5C8E-44BD-89C5-440392B3385D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430ABF-37DE-4887-A807-AECF74185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Диктант № 6</a:t>
            </a:r>
            <a:endParaRPr lang="ru-RU" sz="6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142875"/>
            <a:ext cx="15001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14313"/>
            <a:ext cx="135731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42875"/>
            <a:ext cx="15001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5715000"/>
            <a:ext cx="150018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5786438"/>
            <a:ext cx="1357312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5715000"/>
            <a:ext cx="1500187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214313"/>
            <a:ext cx="15001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214313"/>
            <a:ext cx="1357312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2" descr="H:\Documents and Settings\Aida\Рабочий стол\НОвая ГРАФИКА сборник\КАРТИНКИ СБОРНИК_ школьные\hr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3"/>
            <a:ext cx="15001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2" descr="H:\Documents and Settings\Aida\Рабочий стол\НОвая ГРАФИКА сборник\boy0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00500"/>
            <a:ext cx="1627188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 descr="H:\Documents and Settings\Aida\Рабочий стол\НОвая ГРАФИКА сборник\КАРТИНКИ СБОРНИК_ школьные\c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152944">
            <a:off x="4743450" y="5205413"/>
            <a:ext cx="857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Ребята выучили буквы.</a:t>
            </a:r>
            <a:endParaRPr lang="ru-RU" sz="4800" b="1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1DD32F0-2C22-4D15-A5EE-29EFB1221947}" type="datetime1">
              <a:rPr lang="ru-RU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685DF-E771-4E37-B421-25DD90B8143E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Они очень много читают.</a:t>
            </a: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AD213E-A8E5-45DD-B8DC-824CB7782DC7}" type="datetime1">
              <a:rPr lang="ru-RU" smtClean="0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AAC59-AF6A-4935-9ACE-E940208DE6A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Лена и Катя любят сказки.</a:t>
            </a: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AD213E-A8E5-45DD-B8DC-824CB7782DC7}" type="datetime1">
              <a:rPr lang="ru-RU" smtClean="0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AAC59-AF6A-4935-9ACE-E940208DE6A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Света и Вова любят стихи.</a:t>
            </a: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AD213E-A8E5-45DD-B8DC-824CB7782DC7}" type="datetime1">
              <a:rPr lang="ru-RU" smtClean="0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AAC59-AF6A-4935-9ACE-E940208DE6A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В книгах много картинок.</a:t>
            </a: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AD213E-A8E5-45DD-B8DC-824CB7782DC7}" type="datetime1">
              <a:rPr lang="ru-RU" smtClean="0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AAC59-AF6A-4935-9ACE-E940208DE6A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Стихи и сказки интересны.</a:t>
            </a: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AD213E-A8E5-45DD-B8DC-824CB7782DC7}" type="datetime1">
              <a:rPr lang="ru-RU" smtClean="0"/>
              <a:pPr>
                <a:defRPr/>
              </a:pPr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FAAC59-AF6A-4935-9ACE-E940208DE6A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нач.школа 8. Осень 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8. Осень .</Template>
  <TotalTime>7</TotalTime>
  <Words>64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нач.школа 8. Осень .</vt:lpstr>
      <vt:lpstr>Диктант № 6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6</dc:title>
  <dc:creator>XTreme</dc:creator>
  <dc:description>http://aida.ucoz.ru</dc:description>
  <cp:lastModifiedBy>XTreme</cp:lastModifiedBy>
  <cp:revision>1</cp:revision>
  <dcterms:created xsi:type="dcterms:W3CDTF">2011-01-18T10:28:49Z</dcterms:created>
  <dcterms:modified xsi:type="dcterms:W3CDTF">2011-01-18T10:36:06Z</dcterms:modified>
</cp:coreProperties>
</file>