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0F11F-06FB-4164-99D6-2230187B58A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87D54-B999-4D78-8420-BEF9A09C1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4F583-5006-409F-98C8-9CAE906EAC29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7DF9-B3B9-47EA-B4AB-0591928D5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302AC-C608-46AD-9222-05BD269B1F46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8BC18-9C3D-4794-98DB-65406E7D9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8F22B-F288-4326-B33D-C7A48675DB3F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366D4-C3F1-4690-AB64-50467E494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A1518-321A-4717-ABC4-1CD2ECC96A35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82550-D571-4A90-8525-F785C5D7E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31C4A-7DBF-41C0-88CF-6EA7775E6BAA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E158-9370-497F-8963-D21304E74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64E7F-5C00-4067-8325-94AE29880E3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59E00-A0F8-46C3-9A02-457C916A2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9084C-54AF-4091-9CDB-E16C2ACC069A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6CC82-B98F-4907-9154-E1D39980C8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4A719-D6C3-455B-B81A-7B0D3BAB1C96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0BA6-79C0-4E83-824C-7DFF148EF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91366-F3E7-4B3A-8BAD-7254590D897F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AA80E-FC51-4B81-B996-55BE5BDC9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06A94-E845-4606-86EE-9A6E486F69BD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EF94-47F6-44B0-A81A-651E22139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101C2-AC7D-4FDE-B21D-B5F3B8A0EFC3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4029F7-171E-4937-8248-9CB26CF78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571472" y="2357430"/>
            <a:ext cx="7772400" cy="1470025"/>
          </a:xfrm>
        </p:spPr>
        <p:txBody>
          <a:bodyPr/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Диктант № 16</a:t>
            </a:r>
            <a:endParaRPr lang="ru-RU" sz="6600" b="1" dirty="0" smtClean="0">
              <a:solidFill>
                <a:srgbClr val="C00000"/>
              </a:solidFill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3429000"/>
            <a:ext cx="6129338" cy="1185863"/>
          </a:xfrm>
        </p:spPr>
        <p:txBody>
          <a:bodyPr/>
          <a:lstStyle/>
          <a:p>
            <a:endParaRPr lang="ru-RU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Золото добывают из земли, </a:t>
            </a:r>
          </a:p>
          <a:p>
            <a:pPr algn="ctr">
              <a:buNone/>
            </a:pPr>
            <a:r>
              <a:rPr lang="ru-RU" sz="4000" b="1" dirty="0" smtClean="0"/>
              <a:t>а знания – из книги.</a:t>
            </a: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Чтоб в почёте быть, </a:t>
            </a:r>
          </a:p>
          <a:p>
            <a:pPr algn="ctr">
              <a:buNone/>
            </a:pPr>
            <a:r>
              <a:rPr lang="ru-RU" sz="4000" b="1" dirty="0" smtClean="0"/>
              <a:t>надо труд свой полюбить.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 чужой сторонушке </a:t>
            </a:r>
          </a:p>
          <a:p>
            <a:pPr algn="ctr">
              <a:buNone/>
            </a:pPr>
            <a:r>
              <a:rPr lang="ru-RU" sz="4000" b="1" dirty="0" smtClean="0"/>
              <a:t>рад и родной </a:t>
            </a:r>
            <a:r>
              <a:rPr lang="ru-RU" sz="4000" b="1" dirty="0" err="1" smtClean="0"/>
              <a:t>воронушке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Сентябрь пахнет яблоками, </a:t>
            </a:r>
          </a:p>
          <a:p>
            <a:pPr algn="ctr">
              <a:buNone/>
            </a:pPr>
            <a:r>
              <a:rPr lang="ru-RU" sz="4000" b="1" dirty="0" smtClean="0"/>
              <a:t>а октябрь капустой.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Чужим хлебом да чужим умом долго не проживёшь.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Не откладывай на завтра то,</a:t>
            </a:r>
          </a:p>
          <a:p>
            <a:pPr algn="ctr">
              <a:buNone/>
            </a:pPr>
            <a:r>
              <a:rPr lang="ru-RU" sz="4000" b="1" dirty="0" smtClean="0"/>
              <a:t> что можно сделать сегодня.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7.0&quot;&gt;&lt;object type=&quot;1&quot; unique_id=&quot;10001&quot;&gt;&lt;/object&gt;&lt;/database&gt;"/>
  <p:tag name="MMPROD_NEXTUNIQUEID" val="10010"/>
</p:tagLst>
</file>

<file path=ppt/theme/theme1.xml><?xml version="1.0" encoding="utf-8"?>
<a:theme xmlns:a="http://schemas.openxmlformats.org/drawingml/2006/main" name="хорошее настро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хорошее настроение</Template>
  <TotalTime>7</TotalTime>
  <Words>61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хорошее настроение</vt:lpstr>
      <vt:lpstr>Диктант № 16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16</dc:title>
  <dc:creator>XTreme</dc:creator>
  <cp:lastModifiedBy>XTreme</cp:lastModifiedBy>
  <cp:revision>1</cp:revision>
  <dcterms:created xsi:type="dcterms:W3CDTF">2011-01-19T06:40:37Z</dcterms:created>
  <dcterms:modified xsi:type="dcterms:W3CDTF">2011-01-19T06:47:40Z</dcterms:modified>
</cp:coreProperties>
</file>