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596F0-F0A6-4DCE-87E7-D6E57C6848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04843-E50D-42BF-80AA-1CC48CF51B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81CE2-3045-450F-8DB9-9B91CC242B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E9501-549D-4348-BA4B-003922A067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D5027-053D-4DF3-BB3C-16345CE577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01AC1-CDA2-4134-A360-9861ABC9D7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F59DF-2581-4293-8775-7663A5CF6D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FB30C-AB17-4903-9F21-7D37D1C994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B823E-6B1E-4596-B34B-FDF32B39A5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864E3-6872-40C3-920D-51E94E08D1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73A50-2B5A-4616-B3E6-7AD997DB51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E747D11-9BC6-48D6-AE8B-F4379D051EF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dirty="0" smtClean="0"/>
              <a:t>Диктант № 12</a:t>
            </a:r>
            <a:endParaRPr lang="ru-RU" sz="6000" b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Пчёлка маленькая, да и та работает.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На чужой стороне и весна не красна.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Снег холодный, а от стужи укрывает.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Зимой солнце сквозь слёзы смеётся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Как сено косят, так дождей не просят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001156" cy="4525963"/>
          </a:xfrm>
        </p:spPr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Каждой птице своё гнездо нравится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амка16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рамка16</Template>
  <TotalTime>6</TotalTime>
  <Words>48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Arial</vt:lpstr>
      <vt:lpstr>рамка16</vt:lpstr>
      <vt:lpstr>Диктант № 12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12</dc:title>
  <dc:creator>XTreme</dc:creator>
  <cp:lastModifiedBy>XTreme</cp:lastModifiedBy>
  <cp:revision>1</cp:revision>
  <dcterms:created xsi:type="dcterms:W3CDTF">2011-01-18T13:28:31Z</dcterms:created>
  <dcterms:modified xsi:type="dcterms:W3CDTF">2011-01-18T13:34:56Z</dcterms:modified>
</cp:coreProperties>
</file>