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1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748D7-A43E-4605-9B25-6825A8F78A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DD250-C055-4018-BE44-4DB015C09D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BD4D4-927C-40FB-A6F7-A697A44CF2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783C8-85CF-4A9F-848C-5F43EC279E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F66F6-0A64-4513-9A9B-90839C5811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4130-A96B-44DE-B7EE-514D7F7BF7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67B9E-3DB2-4441-833A-9B8A614FDB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44C5E-7552-48B5-8C9A-FFB84EA55D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C9F0F-2B1A-48FA-87C6-7C867186C4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7F18C-223F-45C5-BDAF-4C6FD5D877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90012-1EFB-4451-AB37-30F730F2D3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EB9E80-4E23-45FA-9FE5-5752EB44C15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45125"/>
            <a:ext cx="7991475" cy="1152525"/>
          </a:xfrm>
        </p:spPr>
        <p:txBody>
          <a:bodyPr/>
          <a:lstStyle/>
          <a:p>
            <a:r>
              <a:rPr lang="ru-RU" sz="7200" dirty="0" smtClean="0">
                <a:solidFill>
                  <a:schemeClr val="bg1"/>
                </a:solidFill>
              </a:rPr>
              <a:t>Диктант № 5</a:t>
            </a: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0338" y="4868863"/>
            <a:ext cx="6264275" cy="3603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525129"/>
                </a:solidFill>
              </a:rPr>
              <a:t>Вот городской парк.</a:t>
            </a:r>
            <a:endParaRPr lang="ru-RU" sz="4800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525129"/>
                </a:solidFill>
              </a:rPr>
              <a:t>Мы любим там гулять. </a:t>
            </a:r>
            <a:endParaRPr lang="ru-RU" sz="4800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525129"/>
                </a:solidFill>
              </a:rPr>
              <a:t>Здесь растут берёзы.</a:t>
            </a:r>
            <a:endParaRPr lang="ru-RU" sz="4800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525129"/>
                </a:solidFill>
              </a:rPr>
              <a:t>Они стройные и высокие.</a:t>
            </a:r>
            <a:endParaRPr lang="ru-RU" sz="4400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525129"/>
                </a:solidFill>
              </a:rPr>
              <a:t>На берёзах гнёзда птиц.</a:t>
            </a:r>
            <a:endParaRPr lang="ru-RU" sz="4400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525129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525129"/>
                </a:solidFill>
              </a:rPr>
              <a:t>Среди берёз легко дышать.</a:t>
            </a:r>
            <a:endParaRPr lang="ru-RU" b="1" dirty="0">
              <a:solidFill>
                <a:srgbClr val="5251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кст">
  <a:themeElements>
    <a:clrScheme name="Текс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кс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Текст</Template>
  <TotalTime>9</TotalTime>
  <Words>31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Текст</vt:lpstr>
      <vt:lpstr>Диктант № 5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5</dc:title>
  <dc:creator>XTreme</dc:creator>
  <cp:lastModifiedBy>XTreme</cp:lastModifiedBy>
  <cp:revision>1</cp:revision>
  <dcterms:created xsi:type="dcterms:W3CDTF">2011-01-18T09:30:01Z</dcterms:created>
  <dcterms:modified xsi:type="dcterms:W3CDTF">2011-01-18T09:39:37Z</dcterms:modified>
</cp:coreProperties>
</file>