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4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6C0BC2-DF46-4822-ACA5-99C8EEB5518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E32A09-FAF8-4713-B626-A8F22153926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06CFCF-7F14-4430-AAA5-2C3F5992FA2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5CBE46-FAF2-4ECA-B13C-77752EE7F2D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F06A49-15BE-4BAD-8E08-53227235396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F04E93-EEAE-447A-A8B7-39B72CFE9F8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B77347-1A9A-4AD0-A802-6A61BB662AA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6BF9FE-31B3-40A7-B51B-1E6309535E2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9627FB-7C95-485D-90CD-23D55ED1DAB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B6E0BD-FEBC-4CF0-B460-DC89F7A027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A3962-38BA-4151-8998-B927AB0DA89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21707F3-1DDA-49BC-A766-897C0257BC68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000" b="1" dirty="0" smtClean="0"/>
              <a:t>Диктант № 8</a:t>
            </a:r>
            <a:endParaRPr lang="ru-RU" sz="6000" b="1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r>
              <a:rPr lang="ru-RU" sz="4000" b="1" dirty="0" smtClean="0"/>
              <a:t>Жизнь дана на добрые дела.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r>
              <a:rPr lang="ru-RU" sz="4000" b="1" dirty="0" smtClean="0"/>
              <a:t>Срубил дерево – посади два.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r>
              <a:rPr lang="ru-RU" sz="4000" b="1" dirty="0" smtClean="0"/>
              <a:t>Каждому мила своя сторона.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929718" cy="4525963"/>
          </a:xfrm>
        </p:spPr>
        <p:txBody>
          <a:bodyPr/>
          <a:lstStyle/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r>
              <a:rPr lang="ru-RU" sz="4000" b="1" dirty="0" smtClean="0"/>
              <a:t>Ученье – свет, а </a:t>
            </a:r>
            <a:r>
              <a:rPr lang="ru-RU" sz="4000" b="1" dirty="0" err="1" smtClean="0"/>
              <a:t>неученье</a:t>
            </a:r>
            <a:r>
              <a:rPr lang="ru-RU" sz="4000" b="1" dirty="0" smtClean="0"/>
              <a:t> – тьма.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929718" cy="4525963"/>
          </a:xfrm>
        </p:spPr>
        <p:txBody>
          <a:bodyPr/>
          <a:lstStyle/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r>
              <a:rPr lang="ru-RU" sz="4000" b="1" dirty="0" smtClean="0"/>
              <a:t>Поспешишь – людей насмешишь.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929718" cy="4525963"/>
          </a:xfrm>
        </p:spPr>
        <p:txBody>
          <a:bodyPr/>
          <a:lstStyle/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r>
              <a:rPr lang="ru-RU" sz="4000" b="1" dirty="0" smtClean="0"/>
              <a:t>Белые руки чужие труды любят.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глобус1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глобус1</Template>
  <TotalTime>6</TotalTime>
  <Words>40</Words>
  <Application>Microsoft Office PowerPoint</Application>
  <PresentationFormat>Экран (4:3)</PresentationFormat>
  <Paragraphs>13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Arial</vt:lpstr>
      <vt:lpstr>глобус1</vt:lpstr>
      <vt:lpstr>Диктант № 8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Диктант № 8</dc:title>
  <dc:creator>XTreme</dc:creator>
  <cp:lastModifiedBy>XTreme</cp:lastModifiedBy>
  <cp:revision>1</cp:revision>
  <dcterms:created xsi:type="dcterms:W3CDTF">2011-01-18T12:48:54Z</dcterms:created>
  <dcterms:modified xsi:type="dcterms:W3CDTF">2011-01-18T12:55:37Z</dcterms:modified>
</cp:coreProperties>
</file>