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74763-3EF7-4ACB-A4D0-D57EE6B53E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B39E6-C635-4038-9A12-9CD49D4259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17880-77E3-4F13-8944-B2B5E331B7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1CD87-DDA6-40F9-A84A-2B9FA1E131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56859-62EB-4E59-B957-44A44D423B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F152E-4813-4E4A-BE49-055F55218C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CB1A3-4F61-4980-B645-3ADB53372B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7F48C-02D1-4AEE-8446-9CCA92C0CB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FE2BC-CF1B-410C-BCD6-C85C9BAF6B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1283F-342D-4165-9454-F6EAC02CAE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34D9C-DA77-4DB1-830B-21615E2519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A06188-E12E-4FC5-88C3-75AF15542B3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14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Весна красна цветами,</a:t>
            </a:r>
          </a:p>
          <a:p>
            <a:pPr algn="ctr">
              <a:buNone/>
            </a:pPr>
            <a:r>
              <a:rPr lang="ru-RU" sz="3600" b="1" dirty="0" smtClean="0"/>
              <a:t> а осень – снопами.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Весною день упустишь,</a:t>
            </a:r>
          </a:p>
          <a:p>
            <a:pPr algn="ctr">
              <a:buNone/>
            </a:pPr>
            <a:r>
              <a:rPr lang="ru-RU" sz="3600" b="1" dirty="0" smtClean="0"/>
              <a:t> годом не вернёшь.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В марте мороз скрипуч, </a:t>
            </a:r>
          </a:p>
          <a:p>
            <a:pPr algn="ctr">
              <a:buNone/>
            </a:pPr>
            <a:r>
              <a:rPr lang="ru-RU" sz="3600" b="1" dirty="0" smtClean="0"/>
              <a:t>да не больно жгуч.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Как ни злись метелица, </a:t>
            </a:r>
          </a:p>
          <a:p>
            <a:pPr algn="ctr">
              <a:buNone/>
            </a:pPr>
            <a:r>
              <a:rPr lang="ru-RU" sz="3600" b="1" dirty="0" smtClean="0"/>
              <a:t>всё весной повевает.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Сухой март, а май мокрый</a:t>
            </a:r>
          </a:p>
          <a:p>
            <a:pPr algn="ctr">
              <a:buNone/>
            </a:pPr>
            <a:r>
              <a:rPr lang="ru-RU" sz="3600" b="1" dirty="0" smtClean="0"/>
              <a:t> делают хлеб добрый.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Как в марте зима ни злится, </a:t>
            </a:r>
          </a:p>
          <a:p>
            <a:pPr algn="ctr">
              <a:buNone/>
            </a:pPr>
            <a:r>
              <a:rPr lang="ru-RU" sz="3600" b="1" dirty="0" smtClean="0"/>
              <a:t>а весне покорится.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23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рамка23</Template>
  <TotalTime>12</TotalTime>
  <Words>63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рамка23</vt:lpstr>
      <vt:lpstr>Диктант № 14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14</dc:title>
  <dc:creator>XTreme</dc:creator>
  <cp:lastModifiedBy>XTreme</cp:lastModifiedBy>
  <cp:revision>2</cp:revision>
  <dcterms:created xsi:type="dcterms:W3CDTF">2011-01-18T13:47:31Z</dcterms:created>
  <dcterms:modified xsi:type="dcterms:W3CDTF">2011-01-18T13:59:58Z</dcterms:modified>
</cp:coreProperties>
</file>