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2BD72A-14F1-461E-96B4-93C4F2D272E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8B2523-1630-4E9B-9B56-BE3DFF3AF7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781B13-D33A-4340-81C7-2A320330C9F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73D8E4-B1C6-43FF-AF6B-10BF15355F2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E6C180-30A9-47B2-A283-34F363322BD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36DF0D-B595-452D-923D-D74A436B0D4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C07B90-B370-4E10-8090-F291C591404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FBEBA2-2B68-452B-BCF0-EBF410B5FF6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98DCA-1CE8-40D8-B18F-0E82C1A7118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31396D-EB18-4879-BA2A-D90CFEA75D7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E983E8-FB6A-464D-98B8-8B2FDCDD3F5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C94A207-F3FA-4FB9-91AA-93D857918EBF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000" b="1" dirty="0" smtClean="0"/>
              <a:t>Диктант № 13</a:t>
            </a:r>
            <a:endParaRPr lang="ru-RU" sz="6000" b="1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400" b="1" dirty="0" smtClean="0"/>
          </a:p>
          <a:p>
            <a:pPr algn="ctr">
              <a:buNone/>
            </a:pPr>
            <a:r>
              <a:rPr lang="ru-RU" sz="4400" b="1" dirty="0" smtClean="0"/>
              <a:t>Кто в слове скор, </a:t>
            </a:r>
          </a:p>
          <a:p>
            <a:pPr algn="ctr">
              <a:buNone/>
            </a:pPr>
            <a:r>
              <a:rPr lang="ru-RU" sz="4400" b="1" dirty="0" smtClean="0"/>
              <a:t>тот и в деле редко спор.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4000" b="1" dirty="0" smtClean="0"/>
              <a:t>Грамоте учиться – всегда пригодится</a:t>
            </a:r>
            <a:r>
              <a:rPr lang="ru-RU" sz="3600" dirty="0" smtClean="0"/>
              <a:t>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Ласточки низко летают – дождь обещают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Не одежда красит человека, а добрые дела.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Зимой снег глубокий – летом хлеб высокий.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На родной стороне каждый камушек знаком.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рамка18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рамка18</Template>
  <TotalTime>12</TotalTime>
  <Words>52</Words>
  <Application>Microsoft Office PowerPoint</Application>
  <PresentationFormat>Экран (4:3)</PresentationFormat>
  <Paragraphs>14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Arial</vt:lpstr>
      <vt:lpstr>рамка18</vt:lpstr>
      <vt:lpstr>Диктант № 13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Диктант № 13</dc:title>
  <dc:creator>XTreme</dc:creator>
  <cp:lastModifiedBy>XTreme</cp:lastModifiedBy>
  <cp:revision>2</cp:revision>
  <dcterms:created xsi:type="dcterms:W3CDTF">2011-01-18T13:35:02Z</dcterms:created>
  <dcterms:modified xsi:type="dcterms:W3CDTF">2011-01-18T13:47:29Z</dcterms:modified>
</cp:coreProperties>
</file>