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5791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84" y="-22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99998F70-22A5-4816-84A2-9F564FFD5A8F}" type="datetimeFigureOut">
              <a:rPr lang="ru-RU"/>
              <a:pPr>
                <a:defRPr/>
              </a:pPr>
              <a:t>17.01.2011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02EAB653-2B56-452D-9C84-33C235A45F2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C33E0F-A02D-4EE7-94B3-529C7E07C5DD}" type="datetime1">
              <a:rPr lang="ru-RU"/>
              <a:pPr>
                <a:defRPr/>
              </a:pPr>
              <a:t>17.01.2011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C8BAA1-045D-41B1-A660-CA3C1F21285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2F51DA-4936-408D-89ED-AE7AD38816E2}" type="datetime1">
              <a:rPr lang="ru-RU"/>
              <a:pPr>
                <a:defRPr/>
              </a:pPr>
              <a:t>17.01.2011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79EC16-195D-465D-8634-9817925278A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170ACC-BF18-4ABA-B172-4D0038E5E60A}" type="datetime1">
              <a:rPr lang="ru-RU"/>
              <a:pPr>
                <a:defRPr/>
              </a:pPr>
              <a:t>17.01.2011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958685-380E-4FEB-9236-D23BD221982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4ABDD0-A299-4BBB-8AC0-EC78F55FD49C}" type="datetime1">
              <a:rPr lang="ru-RU"/>
              <a:pPr>
                <a:defRPr/>
              </a:pPr>
              <a:t>17.01.2011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AABF93-C24F-42E6-9656-44B44969A35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54F39C-9952-4A07-B934-15B7D310192E}" type="datetime1">
              <a:rPr lang="ru-RU"/>
              <a:pPr>
                <a:defRPr/>
              </a:pPr>
              <a:t>17.01.2011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4B65D2-6A6A-4896-96AD-DC5A1CC1138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C1A146-FD3F-40FB-8469-76CEB8F58A20}" type="datetime1">
              <a:rPr lang="ru-RU"/>
              <a:pPr>
                <a:defRPr/>
              </a:pPr>
              <a:t>17.01.2011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107402-AEED-4195-8E57-51859453515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4D1631-4F04-4F7C-8B34-6162F3A0CCBC}" type="datetime1">
              <a:rPr lang="ru-RU"/>
              <a:pPr>
                <a:defRPr/>
              </a:pPr>
              <a:t>17.01.2011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2D0718-E139-4016-A6A7-D5449083076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CBBE1-5D11-4AEB-A19E-7163C53C00DF}" type="datetime1">
              <a:rPr lang="ru-RU"/>
              <a:pPr>
                <a:defRPr/>
              </a:pPr>
              <a:t>17.01.2011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BB42CB-C85C-400A-A96F-374F44A8431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4F643E-CBDB-467C-9DA1-9AD6CC22BED3}" type="datetime1">
              <a:rPr lang="ru-RU"/>
              <a:pPr>
                <a:defRPr/>
              </a:pPr>
              <a:t>17.01.2011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4F89FE-A623-478C-AD78-A6AAD70AFDE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355FAB-2103-4C57-B4B9-293E002F26A4}" type="datetime1">
              <a:rPr lang="ru-RU"/>
              <a:pPr>
                <a:defRPr/>
              </a:pPr>
              <a:t>17.01.2011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7CFCCF-B6EA-45BE-B4E1-FD0A4B600A5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70BCF4-D2AA-4339-B96B-D06F7719A73C}" type="datetime1">
              <a:rPr lang="ru-RU"/>
              <a:pPr>
                <a:defRPr/>
              </a:pPr>
              <a:t>17.01.2011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9A5636-04E4-4279-AE8E-AD98AAE9440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C129E86-7B35-4ED3-A049-160B5CFB7A14}" type="datetime1">
              <a:rPr lang="ru-RU"/>
              <a:pPr>
                <a:defRPr/>
              </a:pPr>
              <a:t>17.01.2011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BE51E3C-D153-41E8-8E76-C62D81B90A9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gif"/><Relationship Id="rId4" Type="http://schemas.openxmlformats.org/officeDocument/2006/relationships/image" Target="../media/image4.gi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ый треугольник 4"/>
          <p:cNvSpPr/>
          <p:nvPr/>
        </p:nvSpPr>
        <p:spPr>
          <a:xfrm flipV="1">
            <a:off x="0" y="0"/>
            <a:ext cx="8001000" cy="6858000"/>
          </a:xfrm>
          <a:prstGeom prst="rtTriangle">
            <a:avLst/>
          </a:prstGeom>
          <a:blipFill dpi="0" rotWithShape="1">
            <a:blip r:embed="rId3">
              <a:alphaModFix amt="94000"/>
            </a:blip>
            <a:srcRect/>
            <a:tile tx="0" ty="0" sx="100000" sy="100000" flip="none" algn="tl"/>
          </a:blip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714625" y="4429125"/>
            <a:ext cx="6429375" cy="17145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6600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Диктант № 4</a:t>
            </a:r>
            <a:endParaRPr lang="ru-RU" sz="6600" dirty="0" smtClean="0"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 rot="2909618" flipH="1">
            <a:off x="3905228" y="-1812572"/>
            <a:ext cx="119129" cy="10483144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 rot="20815945">
            <a:off x="2735263" y="2422525"/>
            <a:ext cx="1463675" cy="2246313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Д</a:t>
            </a:r>
            <a:endParaRPr lang="ru-RU" sz="140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TextBox 10"/>
          <p:cNvSpPr txBox="1"/>
          <p:nvPr/>
        </p:nvSpPr>
        <p:spPr>
          <a:xfrm rot="20983810">
            <a:off x="760413" y="4186238"/>
            <a:ext cx="1481137" cy="2246312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0" b="1" dirty="0" smtClean="0">
                <a:solidFill>
                  <a:srgbClr val="F5791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А</a:t>
            </a:r>
            <a:endParaRPr lang="ru-RU" sz="14000" b="1" dirty="0">
              <a:solidFill>
                <a:srgbClr val="F5791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TextBox 10"/>
          <p:cNvSpPr txBox="1"/>
          <p:nvPr/>
        </p:nvSpPr>
        <p:spPr>
          <a:xfrm rot="20314623">
            <a:off x="5441950" y="633413"/>
            <a:ext cx="1474788" cy="2246312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И</a:t>
            </a:r>
            <a:endParaRPr lang="ru-RU" sz="14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TextBox 10"/>
          <p:cNvSpPr txBox="1"/>
          <p:nvPr/>
        </p:nvSpPr>
        <p:spPr>
          <a:xfrm rot="21443890">
            <a:off x="1550988" y="3532188"/>
            <a:ext cx="1474787" cy="2247900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Б</a:t>
            </a:r>
            <a:endParaRPr lang="ru-RU" sz="14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TextBox 10"/>
          <p:cNvSpPr txBox="1"/>
          <p:nvPr/>
        </p:nvSpPr>
        <p:spPr>
          <a:xfrm rot="20736033">
            <a:off x="2398713" y="2935288"/>
            <a:ext cx="1482725" cy="2246312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0" b="1" dirty="0" smtClean="0">
                <a:ln w="11430"/>
                <a:solidFill>
                  <a:srgbClr val="0070C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В</a:t>
            </a:r>
            <a:endParaRPr lang="ru-RU" sz="14000" b="1" dirty="0">
              <a:ln w="11430"/>
              <a:solidFill>
                <a:srgbClr val="0070C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TextBox 10"/>
          <p:cNvSpPr txBox="1"/>
          <p:nvPr/>
        </p:nvSpPr>
        <p:spPr>
          <a:xfrm rot="20803648">
            <a:off x="4019550" y="1535113"/>
            <a:ext cx="1806575" cy="2246312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0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Ж</a:t>
            </a:r>
            <a:endParaRPr lang="ru-RU" sz="14000" b="1" dirty="0">
              <a:solidFill>
                <a:schemeClr val="accent3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TextBox 10"/>
          <p:cNvSpPr txBox="1"/>
          <p:nvPr/>
        </p:nvSpPr>
        <p:spPr>
          <a:xfrm rot="21292455">
            <a:off x="3668713" y="2128838"/>
            <a:ext cx="1382712" cy="2246312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Е</a:t>
            </a:r>
            <a:endParaRPr lang="ru-RU" sz="14000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TextBox 10"/>
          <p:cNvSpPr txBox="1"/>
          <p:nvPr/>
        </p:nvSpPr>
        <p:spPr>
          <a:xfrm rot="21082940">
            <a:off x="4803775" y="1157288"/>
            <a:ext cx="1311275" cy="2246312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З</a:t>
            </a:r>
            <a:endParaRPr lang="ru-RU" sz="14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2063" name="Picture 3" descr="H:\Documents and Settings\Aida\Рабочий стол\НОвая ГРАФИКА сборник\КАРТИНКИ СБОРНИК_ школьные\s46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143000" y="1428750"/>
            <a:ext cx="2028825" cy="139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TextBox 10"/>
          <p:cNvSpPr txBox="1"/>
          <p:nvPr/>
        </p:nvSpPr>
        <p:spPr>
          <a:xfrm>
            <a:off x="6143625" y="0"/>
            <a:ext cx="1436688" cy="2246313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К</a:t>
            </a:r>
            <a:endParaRPr lang="ru-RU" sz="14000" b="1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41" name="TextBox 10"/>
          <p:cNvSpPr txBox="1"/>
          <p:nvPr/>
        </p:nvSpPr>
        <p:spPr>
          <a:xfrm rot="20983810">
            <a:off x="315913" y="601663"/>
            <a:ext cx="350837" cy="369887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F5791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А</a:t>
            </a:r>
            <a:endParaRPr lang="ru-RU" b="1" dirty="0">
              <a:solidFill>
                <a:srgbClr val="F5791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42" name="TextBox 10"/>
          <p:cNvSpPr txBox="1"/>
          <p:nvPr/>
        </p:nvSpPr>
        <p:spPr>
          <a:xfrm rot="21443890">
            <a:off x="936625" y="436563"/>
            <a:ext cx="350838" cy="369887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Б</a:t>
            </a:r>
            <a:endParaRPr lang="ru-RU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 rot="20736033">
            <a:off x="1397000" y="466725"/>
            <a:ext cx="352425" cy="369888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ln w="11430"/>
                <a:solidFill>
                  <a:srgbClr val="0070C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В</a:t>
            </a:r>
            <a:endParaRPr lang="ru-RU" b="1" dirty="0">
              <a:ln w="11430"/>
              <a:solidFill>
                <a:srgbClr val="0070C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44" name="TextBox 10"/>
          <p:cNvSpPr txBox="1"/>
          <p:nvPr/>
        </p:nvSpPr>
        <p:spPr>
          <a:xfrm rot="20803648">
            <a:off x="2036763" y="682625"/>
            <a:ext cx="393700" cy="369888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Ж</a:t>
            </a:r>
            <a:endParaRPr lang="ru-RU" b="1" dirty="0">
              <a:solidFill>
                <a:schemeClr val="accent3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45" name="TextBox 10"/>
          <p:cNvSpPr txBox="1"/>
          <p:nvPr/>
        </p:nvSpPr>
        <p:spPr>
          <a:xfrm rot="21082940">
            <a:off x="3168650" y="522288"/>
            <a:ext cx="328613" cy="369887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З</a:t>
            </a:r>
            <a:endParaRPr lang="ru-RU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46" name="TextBox 10"/>
          <p:cNvSpPr txBox="1"/>
          <p:nvPr/>
        </p:nvSpPr>
        <p:spPr>
          <a:xfrm rot="21292455">
            <a:off x="2587625" y="508000"/>
            <a:ext cx="190500" cy="369888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Е</a:t>
            </a:r>
            <a:endParaRPr lang="ru-RU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47" name="TextBox 10"/>
          <p:cNvSpPr txBox="1"/>
          <p:nvPr/>
        </p:nvSpPr>
        <p:spPr>
          <a:xfrm>
            <a:off x="3578225" y="207963"/>
            <a:ext cx="563563" cy="368300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К</a:t>
            </a:r>
            <a:endParaRPr lang="ru-RU" b="1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6357938" y="0"/>
            <a:ext cx="1195387" cy="2460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dirty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http://aida.ucoz.ru</a:t>
            </a:r>
            <a:endParaRPr lang="ru-RU" sz="1000" dirty="0"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8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3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4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7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9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0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000"/>
                            </p:stCondLst>
                            <p:childTnLst>
                              <p:par>
                                <p:cTn id="61" presetID="8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2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4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5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6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4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6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4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6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12" grpId="0"/>
      <p:bldP spid="12" grpId="1"/>
      <p:bldP spid="17" grpId="0"/>
      <p:bldP spid="17" grpId="1"/>
      <p:bldP spid="13" grpId="0"/>
      <p:bldP spid="13" grpId="1"/>
      <p:bldP spid="10" grpId="0"/>
      <p:bldP spid="10" grpId="1"/>
      <p:bldP spid="15" grpId="0"/>
      <p:bldP spid="15" grpId="1"/>
      <p:bldP spid="14" grpId="0"/>
      <p:bldP spid="14" grpId="1"/>
      <p:bldP spid="16" grpId="0"/>
      <p:bldP spid="16" grpId="1"/>
      <p:bldP spid="18" grpId="0"/>
      <p:bldP spid="18" grpId="1"/>
      <p:bldP spid="41" grpId="0"/>
      <p:bldP spid="42" grpId="0"/>
      <p:bldP spid="42" grpId="1"/>
      <p:bldP spid="43" grpId="0"/>
      <p:bldP spid="43" grpId="1"/>
      <p:bldP spid="44" grpId="0"/>
      <p:bldP spid="45" grpId="0"/>
      <p:bldP spid="46" grpId="0"/>
      <p:bldP spid="4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075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endParaRPr lang="ru-RU" sz="4400" b="1" dirty="0" smtClean="0"/>
          </a:p>
          <a:p>
            <a:pPr algn="ctr">
              <a:buNone/>
            </a:pPr>
            <a:r>
              <a:rPr lang="ru-RU" sz="4400" b="1" dirty="0" smtClean="0"/>
              <a:t>Делу – время, потехе – час.</a:t>
            </a:r>
            <a:endParaRPr lang="ru-RU" sz="4400" b="1" dirty="0" smtClean="0"/>
          </a:p>
        </p:txBody>
      </p:sp>
      <p:sp>
        <p:nvSpPr>
          <p:cNvPr id="4" name="Дата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50F66B55-4310-4BC4-B06A-59E0730B8CAD}" type="datetime1">
              <a:rPr lang="ru-RU"/>
              <a:pPr>
                <a:defRPr/>
              </a:pPr>
              <a:t>17.01.2011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58361B2-A53E-4C9E-8AE9-72BDC8286F34}" type="slidenum">
              <a:rPr lang="ru-RU"/>
              <a:pPr>
                <a:defRPr/>
              </a:pPr>
              <a:t>2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endParaRPr lang="ru-RU" sz="4400" b="1" dirty="0" smtClean="0"/>
          </a:p>
          <a:p>
            <a:pPr algn="ctr">
              <a:buNone/>
            </a:pPr>
            <a:r>
              <a:rPr lang="ru-RU" sz="4400" b="1" dirty="0" smtClean="0"/>
              <a:t>Дома и стены помогают.</a:t>
            </a:r>
            <a:endParaRPr lang="ru-RU" sz="4400" b="1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04ABDD0-A299-4BBB-8AC0-EC78F55FD49C}" type="datetime1">
              <a:rPr lang="ru-RU" smtClean="0"/>
              <a:pPr>
                <a:defRPr/>
              </a:pPr>
              <a:t>17.01.2011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3AABF93-C24F-42E6-9656-44B44969A353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endParaRPr lang="ru-RU" sz="4400" b="1" dirty="0" smtClean="0"/>
          </a:p>
          <a:p>
            <a:pPr algn="ctr">
              <a:buNone/>
            </a:pPr>
            <a:r>
              <a:rPr lang="ru-RU" sz="4400" b="1" dirty="0" smtClean="0"/>
              <a:t>Конец – всему делу венец.</a:t>
            </a:r>
            <a:endParaRPr lang="ru-RU" sz="4400" b="1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04ABDD0-A299-4BBB-8AC0-EC78F55FD49C}" type="datetime1">
              <a:rPr lang="ru-RU" smtClean="0"/>
              <a:pPr>
                <a:defRPr/>
              </a:pPr>
              <a:t>17.01.2011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3AABF93-C24F-42E6-9656-44B44969A353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endParaRPr lang="ru-RU" sz="4400" b="1" dirty="0" smtClean="0"/>
          </a:p>
          <a:p>
            <a:pPr algn="ctr">
              <a:buNone/>
            </a:pPr>
            <a:r>
              <a:rPr lang="ru-RU" sz="4400" b="1" dirty="0" smtClean="0"/>
              <a:t>Больше дела – меньше слов.</a:t>
            </a:r>
            <a:endParaRPr lang="ru-RU" sz="4400" b="1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04ABDD0-A299-4BBB-8AC0-EC78F55FD49C}" type="datetime1">
              <a:rPr lang="ru-RU" smtClean="0"/>
              <a:pPr>
                <a:defRPr/>
              </a:pPr>
              <a:t>17.01.2011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3AABF93-C24F-42E6-9656-44B44969A353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endParaRPr lang="ru-RU" sz="4400" b="1" dirty="0" smtClean="0"/>
          </a:p>
          <a:p>
            <a:pPr algn="ctr">
              <a:buNone/>
            </a:pPr>
            <a:r>
              <a:rPr lang="ru-RU" sz="4400" b="1" dirty="0" smtClean="0"/>
              <a:t>Где родной край, там и рай.</a:t>
            </a:r>
            <a:endParaRPr lang="ru-RU" sz="4400" b="1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04ABDD0-A299-4BBB-8AC0-EC78F55FD49C}" type="datetime1">
              <a:rPr lang="ru-RU" smtClean="0"/>
              <a:pPr>
                <a:defRPr/>
              </a:pPr>
              <a:t>17.01.2011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3AABF93-C24F-42E6-9656-44B44969A353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endParaRPr lang="ru-RU" sz="4400" b="1" dirty="0" smtClean="0"/>
          </a:p>
          <a:p>
            <a:pPr algn="ctr">
              <a:buNone/>
            </a:pPr>
            <a:r>
              <a:rPr lang="ru-RU" sz="4400" b="1" dirty="0" smtClean="0"/>
              <a:t>Кончил дело, гуляй смело.</a:t>
            </a:r>
            <a:endParaRPr lang="ru-RU" sz="4400" b="1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04ABDD0-A299-4BBB-8AC0-EC78F55FD49C}" type="datetime1">
              <a:rPr lang="ru-RU" smtClean="0"/>
              <a:pPr>
                <a:defRPr/>
              </a:pPr>
              <a:t>17.01.2011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3AABF93-C24F-42E6-9656-44B44969A353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Диктант № 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Диктант № 4</Template>
  <TotalTime>6</TotalTime>
  <Words>73</Words>
  <Application>Microsoft Office PowerPoint</Application>
  <PresentationFormat>Экран (4:3)</PresentationFormat>
  <Paragraphs>42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0" baseType="lpstr">
      <vt:lpstr>Calibri</vt:lpstr>
      <vt:lpstr>Arial</vt:lpstr>
      <vt:lpstr>Диктант № 4</vt:lpstr>
      <vt:lpstr>Диктант № 4</vt:lpstr>
      <vt:lpstr>Слайд 2</vt:lpstr>
      <vt:lpstr>Слайд 3</vt:lpstr>
      <vt:lpstr>Слайд 4</vt:lpstr>
      <vt:lpstr>Слайд 5</vt:lpstr>
      <vt:lpstr>Слайд 6</vt:lpstr>
      <vt:lpstr>Слайд 7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Диктант № 4</dc:title>
  <dc:creator>XTreme</dc:creator>
  <dc:description>http://aida.ucoz.ru</dc:description>
  <cp:lastModifiedBy>XTreme</cp:lastModifiedBy>
  <cp:revision>1</cp:revision>
  <dcterms:created xsi:type="dcterms:W3CDTF">2011-01-17T07:20:50Z</dcterms:created>
  <dcterms:modified xsi:type="dcterms:W3CDTF">2011-01-17T07:27:27Z</dcterms:modified>
</cp:coreProperties>
</file>