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ACFEC-5041-4CDC-BF59-AA80B2317B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AF8F8-19C0-4BA3-87A2-361789E10D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D6F33-6891-483B-A0C0-2DCCA4005C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259FF-4978-41DA-8904-F82C88B439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E4C32-9C85-40F3-B876-185963F692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F0099-ED4D-4359-AD5F-CEE40510F8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1BDA8-2C00-4000-8A0A-7B9F41AEB4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D760F-7620-41D4-8A83-FB2118BB13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FF9B5-78E6-4ED8-B19E-E6B944468B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ABD9B-3A5B-42AF-BEDA-38C7AF1AC4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1E898-B777-41F8-AA7A-96612EE936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3B37D3A-88E0-42B6-88B8-CAFCE098B04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9</a:t>
            </a:r>
            <a:endParaRPr lang="ru-RU" sz="60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543956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 </a:t>
            </a:r>
          </a:p>
          <a:p>
            <a:pPr algn="ctr">
              <a:buNone/>
            </a:pPr>
            <a:r>
              <a:rPr lang="ru-RU" sz="4000" b="1" dirty="0" smtClean="0"/>
              <a:t>Долго думал, да хорошо сказал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Есть терпенье, будет и уменье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Одна книга тысячи людей учит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Красную речь красно и слушать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 </a:t>
            </a:r>
          </a:p>
          <a:p>
            <a:pPr algn="ctr">
              <a:buNone/>
            </a:pPr>
            <a:r>
              <a:rPr lang="ru-RU" sz="4000" b="1" dirty="0" smtClean="0"/>
              <a:t>Умные речи и в потёмках слышно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86874" cy="4525963"/>
          </a:xfrm>
        </p:spPr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Где сила не может, </a:t>
            </a:r>
          </a:p>
          <a:p>
            <a:pPr algn="ctr">
              <a:buNone/>
            </a:pPr>
            <a:r>
              <a:rPr lang="ru-RU" sz="4000" b="1" dirty="0" smtClean="0"/>
              <a:t>там ум поможет.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лобус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глобус</Template>
  <TotalTime>6</TotalTime>
  <Words>47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глобус</vt:lpstr>
      <vt:lpstr>Диктант № 9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9</dc:title>
  <dc:creator>XTreme</dc:creator>
  <cp:lastModifiedBy>XTreme</cp:lastModifiedBy>
  <cp:revision>1</cp:revision>
  <dcterms:created xsi:type="dcterms:W3CDTF">2011-01-18T12:55:42Z</dcterms:created>
  <dcterms:modified xsi:type="dcterms:W3CDTF">2011-01-18T13:02:01Z</dcterms:modified>
</cp:coreProperties>
</file>